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66" r:id="rId3"/>
    <p:sldId id="265" r:id="rId4"/>
    <p:sldId id="264" r:id="rId5"/>
    <p:sldId id="273" r:id="rId6"/>
    <p:sldId id="263" r:id="rId7"/>
    <p:sldId id="260" r:id="rId8"/>
    <p:sldId id="271" r:id="rId9"/>
    <p:sldId id="262" r:id="rId10"/>
    <p:sldId id="272" r:id="rId11"/>
    <p:sldId id="261" r:id="rId12"/>
    <p:sldId id="268" r:id="rId13"/>
    <p:sldId id="274" r:id="rId14"/>
    <p:sldId id="275" r:id="rId15"/>
    <p:sldId id="276" r:id="rId16"/>
    <p:sldId id="267" r:id="rId17"/>
    <p:sldId id="270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97" autoAdjust="0"/>
    <p:restoredTop sz="86389" autoAdjust="0"/>
  </p:normalViewPr>
  <p:slideViewPr>
    <p:cSldViewPr>
      <p:cViewPr varScale="1">
        <p:scale>
          <a:sx n="55" d="100"/>
          <a:sy n="55" d="100"/>
        </p:scale>
        <p:origin x="-1339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9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6FC0A-DDD5-4216-B31D-59C3BD999028}" type="datetimeFigureOut">
              <a:rPr lang="en-US" smtClean="0"/>
              <a:pPr/>
              <a:t>4/12/2014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C1FD6-8CA3-4F9F-A582-D661D6F518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C1FD6-8CA3-4F9F-A582-D661D6F518C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C1FD6-8CA3-4F9F-A582-D661D6F518C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C1FD6-8CA3-4F9F-A582-D661D6F518C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C1FD6-8CA3-4F9F-A582-D661D6F518C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0" y="0"/>
            <a:ext cx="9144000" cy="6858000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0"/>
            <a:ext cx="1371600" cy="1036320"/>
          </a:xfrm>
          <a:prstGeom prst="rect">
            <a:avLst/>
          </a:prstGeom>
        </p:spPr>
      </p:pic>
      <p:pic>
        <p:nvPicPr>
          <p:cNvPr id="5" name="Picture 4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21680"/>
            <a:ext cx="1371600" cy="1036320"/>
          </a:xfrm>
          <a:prstGeom prst="rect">
            <a:avLst/>
          </a:prstGeom>
        </p:spPr>
      </p:pic>
      <p:pic>
        <p:nvPicPr>
          <p:cNvPr id="6" name="Picture 5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5821680"/>
            <a:ext cx="1371600" cy="1036320"/>
          </a:xfrm>
          <a:prstGeom prst="rect">
            <a:avLst/>
          </a:prstGeom>
        </p:spPr>
      </p:pic>
      <p:pic>
        <p:nvPicPr>
          <p:cNvPr id="8" name="Picture 7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71600" cy="1036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1371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457200"/>
            <a:ext cx="563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স্বাগতম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photo0747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722120"/>
            <a:ext cx="6400800" cy="5135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0" y="0"/>
            <a:ext cx="9144000" cy="6858000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sDO32XNG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0"/>
            <a:ext cx="1371600" cy="1036320"/>
          </a:xfrm>
          <a:prstGeom prst="rect">
            <a:avLst/>
          </a:prstGeom>
        </p:spPr>
      </p:pic>
      <p:pic>
        <p:nvPicPr>
          <p:cNvPr id="5" name="Picture 4" descr="imagesDO32XNG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21680"/>
            <a:ext cx="1371600" cy="1036320"/>
          </a:xfrm>
          <a:prstGeom prst="rect">
            <a:avLst/>
          </a:prstGeom>
        </p:spPr>
      </p:pic>
      <p:pic>
        <p:nvPicPr>
          <p:cNvPr id="6" name="Picture 5" descr="imagesDO32XNG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5821680"/>
            <a:ext cx="1371600" cy="1036320"/>
          </a:xfrm>
          <a:prstGeom prst="rect">
            <a:avLst/>
          </a:prstGeom>
        </p:spPr>
      </p:pic>
      <p:pic>
        <p:nvPicPr>
          <p:cNvPr id="8" name="Picture 7" descr="imagesDO32XNG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71600" cy="1036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5334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981200"/>
            <a:ext cx="39624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কো্নো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লোকসংখ্যা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৪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photo0747_001.jpg"/>
          <p:cNvPicPr>
            <a:picLocks noChangeAspect="1"/>
          </p:cNvPicPr>
          <p:nvPr/>
        </p:nvPicPr>
        <p:blipFill>
          <a:blip r:embed="rId4" cstate="print"/>
          <a:srcRect t="11161" b="12946"/>
          <a:stretch>
            <a:fillRect/>
          </a:stretch>
        </p:blipFill>
        <p:spPr>
          <a:xfrm>
            <a:off x="5029200" y="1752600"/>
            <a:ext cx="2366682" cy="1676400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stCxn id="11" idx="3"/>
            <a:endCxn id="12" idx="1"/>
          </p:cNvCxnSpPr>
          <p:nvPr/>
        </p:nvCxnSpPr>
        <p:spPr>
          <a:xfrm>
            <a:off x="3962400" y="2581365"/>
            <a:ext cx="1066800" cy="94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3352800"/>
            <a:ext cx="739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লোকসংখ্যা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জনসংখ্যাও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বাসস্থান,স্বাস্থ্য,খাদ্য,বস্ত্র,শিক্ষা,পোষাক,বই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খাতা,ঘুমানো,পুষ্টি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জিনিষের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0" y="0"/>
            <a:ext cx="9144000" cy="6858000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sDO32XNG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0"/>
            <a:ext cx="1371600" cy="1036320"/>
          </a:xfrm>
          <a:prstGeom prst="rect">
            <a:avLst/>
          </a:prstGeom>
        </p:spPr>
      </p:pic>
      <p:pic>
        <p:nvPicPr>
          <p:cNvPr id="5" name="Picture 4" descr="imagesDO32XNG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21680"/>
            <a:ext cx="1371600" cy="1036320"/>
          </a:xfrm>
          <a:prstGeom prst="rect">
            <a:avLst/>
          </a:prstGeom>
        </p:spPr>
      </p:pic>
      <p:pic>
        <p:nvPicPr>
          <p:cNvPr id="6" name="Picture 5" descr="imagesDO32XNG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5821680"/>
            <a:ext cx="1371600" cy="1036320"/>
          </a:xfrm>
          <a:prstGeom prst="rect">
            <a:avLst/>
          </a:prstGeom>
        </p:spPr>
      </p:pic>
      <p:pic>
        <p:nvPicPr>
          <p:cNvPr id="8" name="Picture 7" descr="imagesDO32XNG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71600" cy="1036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5334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057400"/>
            <a:ext cx="39624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কো্নো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লোকসংখ্যা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৮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photo0748.jpg"/>
          <p:cNvPicPr>
            <a:picLocks noChangeAspect="1"/>
          </p:cNvPicPr>
          <p:nvPr/>
        </p:nvPicPr>
        <p:blipFill>
          <a:blip r:embed="rId4" cstate="print"/>
          <a:srcRect t="25000" b="14063"/>
          <a:stretch>
            <a:fillRect/>
          </a:stretch>
        </p:blipFill>
        <p:spPr>
          <a:xfrm>
            <a:off x="5029200" y="1828800"/>
            <a:ext cx="2362200" cy="1600200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9" idx="3"/>
            <a:endCxn id="10" idx="1"/>
          </p:cNvCxnSpPr>
          <p:nvPr/>
        </p:nvCxnSpPr>
        <p:spPr>
          <a:xfrm flipV="1">
            <a:off x="3962400" y="2628900"/>
            <a:ext cx="1066800" cy="286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0" y="3352800"/>
            <a:ext cx="7391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লোকসংখ্যা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জনসংখ্যাও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বাসস্থান,স্বাস্থ্য,খাদ্য,বস্ত্র,শিক্ষা,পোষাক,বই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খাতা,ঘুমানো,পুষ্টি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জিনিষের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0" y="0"/>
            <a:ext cx="9144000" cy="6858000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0"/>
            <a:ext cx="1371600" cy="1036320"/>
          </a:xfrm>
          <a:prstGeom prst="rect">
            <a:avLst/>
          </a:prstGeom>
        </p:spPr>
      </p:pic>
      <p:pic>
        <p:nvPicPr>
          <p:cNvPr id="5" name="Picture 4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21680"/>
            <a:ext cx="1371600" cy="1036320"/>
          </a:xfrm>
          <a:prstGeom prst="rect">
            <a:avLst/>
          </a:prstGeom>
        </p:spPr>
      </p:pic>
      <p:pic>
        <p:nvPicPr>
          <p:cNvPr id="6" name="Picture 5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5821680"/>
            <a:ext cx="1371600" cy="1036320"/>
          </a:xfrm>
          <a:prstGeom prst="rect">
            <a:avLst/>
          </a:prstGeom>
        </p:spPr>
      </p:pic>
      <p:pic>
        <p:nvPicPr>
          <p:cNvPr id="8" name="Picture 7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71600" cy="1036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76400" y="1676400"/>
            <a:ext cx="5715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৬৮ ও ৬৯ 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পৃষ্টা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খোলে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নীরবে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অংশটুকু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0" y="0"/>
            <a:ext cx="9144000" cy="6858000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0"/>
            <a:ext cx="1371600" cy="1036320"/>
          </a:xfrm>
          <a:prstGeom prst="rect">
            <a:avLst/>
          </a:prstGeom>
        </p:spPr>
      </p:pic>
      <p:pic>
        <p:nvPicPr>
          <p:cNvPr id="5" name="Picture 4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21680"/>
            <a:ext cx="1371600" cy="1036320"/>
          </a:xfrm>
          <a:prstGeom prst="rect">
            <a:avLst/>
          </a:prstGeom>
        </p:spPr>
      </p:pic>
      <p:pic>
        <p:nvPicPr>
          <p:cNvPr id="6" name="Picture 5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5821680"/>
            <a:ext cx="1371600" cy="1036320"/>
          </a:xfrm>
          <a:prstGeom prst="rect">
            <a:avLst/>
          </a:prstGeom>
        </p:spPr>
      </p:pic>
      <p:pic>
        <p:nvPicPr>
          <p:cNvPr id="8" name="Picture 7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71600" cy="1036320"/>
          </a:xfrm>
          <a:prstGeom prst="rect">
            <a:avLst/>
          </a:prstGeom>
        </p:spPr>
      </p:pic>
      <p:pic>
        <p:nvPicPr>
          <p:cNvPr id="10" name="Picture 9" descr="imagesAZ0VWZX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1771650"/>
            <a:ext cx="4876800" cy="3657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4600" y="5486400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একাকী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পড়বে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0" y="0"/>
            <a:ext cx="9144000" cy="6858000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0"/>
            <a:ext cx="1371600" cy="1036320"/>
          </a:xfrm>
          <a:prstGeom prst="rect">
            <a:avLst/>
          </a:prstGeom>
        </p:spPr>
      </p:pic>
      <p:pic>
        <p:nvPicPr>
          <p:cNvPr id="5" name="Picture 4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21680"/>
            <a:ext cx="1371600" cy="1036320"/>
          </a:xfrm>
          <a:prstGeom prst="rect">
            <a:avLst/>
          </a:prstGeom>
        </p:spPr>
      </p:pic>
      <p:pic>
        <p:nvPicPr>
          <p:cNvPr id="6" name="Picture 5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5821680"/>
            <a:ext cx="1371600" cy="1036320"/>
          </a:xfrm>
          <a:prstGeom prst="rect">
            <a:avLst/>
          </a:prstGeom>
        </p:spPr>
      </p:pic>
      <p:pic>
        <p:nvPicPr>
          <p:cNvPr id="8" name="Picture 7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71600" cy="1036320"/>
          </a:xfrm>
          <a:prstGeom prst="rect">
            <a:avLst/>
          </a:prstGeom>
        </p:spPr>
      </p:pic>
      <p:pic>
        <p:nvPicPr>
          <p:cNvPr id="9" name="Picture 8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1" y="1752599"/>
            <a:ext cx="4724400" cy="35695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7000" y="53340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0" y="0"/>
            <a:ext cx="9144000" cy="6858000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0"/>
            <a:ext cx="1371600" cy="1036320"/>
          </a:xfrm>
          <a:prstGeom prst="rect">
            <a:avLst/>
          </a:prstGeom>
        </p:spPr>
      </p:pic>
      <p:pic>
        <p:nvPicPr>
          <p:cNvPr id="5" name="Picture 4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21680"/>
            <a:ext cx="1371600" cy="1036320"/>
          </a:xfrm>
          <a:prstGeom prst="rect">
            <a:avLst/>
          </a:prstGeom>
        </p:spPr>
      </p:pic>
      <p:pic>
        <p:nvPicPr>
          <p:cNvPr id="6" name="Picture 5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5821680"/>
            <a:ext cx="1371600" cy="1036320"/>
          </a:xfrm>
          <a:prstGeom prst="rect">
            <a:avLst/>
          </a:prstGeom>
        </p:spPr>
      </p:pic>
      <p:pic>
        <p:nvPicPr>
          <p:cNvPr id="8" name="Picture 7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71600" cy="1036320"/>
          </a:xfrm>
          <a:prstGeom prst="rect">
            <a:avLst/>
          </a:prstGeom>
        </p:spPr>
      </p:pic>
      <p:pic>
        <p:nvPicPr>
          <p:cNvPr id="10" name="Picture 9" descr="imagesCAIQGNQ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752599"/>
            <a:ext cx="5759970" cy="38329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76400" y="556260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0" y="0"/>
            <a:ext cx="9144000" cy="6858000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0"/>
            <a:ext cx="1371600" cy="1036320"/>
          </a:xfrm>
          <a:prstGeom prst="rect">
            <a:avLst/>
          </a:prstGeom>
        </p:spPr>
      </p:pic>
      <p:pic>
        <p:nvPicPr>
          <p:cNvPr id="5" name="Picture 4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21680"/>
            <a:ext cx="1371600" cy="1036320"/>
          </a:xfrm>
          <a:prstGeom prst="rect">
            <a:avLst/>
          </a:prstGeom>
        </p:spPr>
      </p:pic>
      <p:pic>
        <p:nvPicPr>
          <p:cNvPr id="6" name="Picture 5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5821680"/>
            <a:ext cx="1371600" cy="1036320"/>
          </a:xfrm>
          <a:prstGeom prst="rect">
            <a:avLst/>
          </a:prstGeom>
        </p:spPr>
      </p:pic>
      <p:pic>
        <p:nvPicPr>
          <p:cNvPr id="8" name="Picture 7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71600" cy="1036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7620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7526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১.১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লোকসংখ্যা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ক.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২৩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খ.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২৩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গ.  ১৪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৯৭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ঘ.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১৬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২৩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১.২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বর্গকিলোমিটারে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742950" indent="-742950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ক.  ১০০০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খ.  ১০১৫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গ.  ১৫০০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ঘ..  ৫৬০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0" y="0"/>
            <a:ext cx="9144000" cy="6858000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imagesDO32XNG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0"/>
            <a:ext cx="1371600" cy="1036320"/>
          </a:xfrm>
          <a:prstGeom prst="rect">
            <a:avLst/>
          </a:prstGeom>
        </p:spPr>
      </p:pic>
      <p:pic>
        <p:nvPicPr>
          <p:cNvPr id="5" name="Picture 4" descr="imagesDO32XNG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21680"/>
            <a:ext cx="1371600" cy="1036320"/>
          </a:xfrm>
          <a:prstGeom prst="rect">
            <a:avLst/>
          </a:prstGeom>
        </p:spPr>
      </p:pic>
      <p:pic>
        <p:nvPicPr>
          <p:cNvPr id="6" name="Picture 5" descr="imagesDO32XNG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5821680"/>
            <a:ext cx="1371600" cy="1036320"/>
          </a:xfrm>
          <a:prstGeom prst="rect">
            <a:avLst/>
          </a:prstGeom>
        </p:spPr>
      </p:pic>
      <p:pic>
        <p:nvPicPr>
          <p:cNvPr id="8" name="Picture 7" descr="imagesDO32XNG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71600" cy="1036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0" y="9906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লেখঃ-দলীয়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Decision 9"/>
          <p:cNvSpPr/>
          <p:nvPr/>
        </p:nvSpPr>
        <p:spPr>
          <a:xfrm>
            <a:off x="0" y="1676400"/>
            <a:ext cx="9144000" cy="3048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495800" y="1981200"/>
            <a:ext cx="304800" cy="487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2895600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2895600"/>
            <a:ext cx="441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fishes-love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5036820"/>
            <a:ext cx="2286000" cy="1821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0" y="0"/>
            <a:ext cx="9144000" cy="6858000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sDO32XNG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0"/>
            <a:ext cx="1371600" cy="1036320"/>
          </a:xfrm>
          <a:prstGeom prst="rect">
            <a:avLst/>
          </a:prstGeom>
        </p:spPr>
      </p:pic>
      <p:pic>
        <p:nvPicPr>
          <p:cNvPr id="5" name="Picture 4" descr="imagesDO32XNG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21680"/>
            <a:ext cx="1371600" cy="1036320"/>
          </a:xfrm>
          <a:prstGeom prst="rect">
            <a:avLst/>
          </a:prstGeom>
        </p:spPr>
      </p:pic>
      <p:pic>
        <p:nvPicPr>
          <p:cNvPr id="6" name="Picture 5" descr="imagesDO32XNG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5821680"/>
            <a:ext cx="1371600" cy="1036320"/>
          </a:xfrm>
          <a:prstGeom prst="rect">
            <a:avLst/>
          </a:prstGeom>
        </p:spPr>
      </p:pic>
      <p:pic>
        <p:nvPicPr>
          <p:cNvPr id="8" name="Picture 7" descr="imagesDO32XNG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71600" cy="1036320"/>
          </a:xfrm>
          <a:prstGeom prst="rect">
            <a:avLst/>
          </a:prstGeom>
        </p:spPr>
      </p:pic>
      <p:pic>
        <p:nvPicPr>
          <p:cNvPr id="7" name="Picture 6" descr="photo0750.jpg"/>
          <p:cNvPicPr>
            <a:picLocks noChangeAspect="1"/>
          </p:cNvPicPr>
          <p:nvPr/>
        </p:nvPicPr>
        <p:blipFill>
          <a:blip r:embed="rId4" cstate="print"/>
          <a:srcRect l="9375" r="12500"/>
          <a:stretch>
            <a:fillRect/>
          </a:stretch>
        </p:blipFill>
        <p:spPr>
          <a:xfrm rot="5400000">
            <a:off x="1143000" y="228600"/>
            <a:ext cx="6858000" cy="6400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38400" y="5842337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008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2819400"/>
            <a:ext cx="60960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0" y="0"/>
            <a:ext cx="9144000" cy="6858000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0"/>
            <a:ext cx="1371600" cy="1036320"/>
          </a:xfrm>
          <a:prstGeom prst="rect">
            <a:avLst/>
          </a:prstGeom>
        </p:spPr>
      </p:pic>
      <p:pic>
        <p:nvPicPr>
          <p:cNvPr id="5" name="Picture 4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21680"/>
            <a:ext cx="1371600" cy="1036320"/>
          </a:xfrm>
          <a:prstGeom prst="rect">
            <a:avLst/>
          </a:prstGeom>
        </p:spPr>
      </p:pic>
      <p:pic>
        <p:nvPicPr>
          <p:cNvPr id="6" name="Picture 5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5821680"/>
            <a:ext cx="1371600" cy="1036320"/>
          </a:xfrm>
          <a:prstGeom prst="rect">
            <a:avLst/>
          </a:prstGeom>
        </p:spPr>
      </p:pic>
      <p:pic>
        <p:nvPicPr>
          <p:cNvPr id="8" name="Picture 7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71600" cy="1036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1676400"/>
            <a:ext cx="5943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শাহ্‌ মোঃ মুসাহিদ আলী</a:t>
            </a: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প্রধান শিক্ষক</a:t>
            </a: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বাহুবল আদর্শ সরকারি প্রাথমিক বিদ্যালয়</a:t>
            </a: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বাহুবল , হবিগঞ্জ।০১৭১১৪৭৩৫২৬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0" y="0"/>
            <a:ext cx="9144000" cy="6858000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                                     </a:t>
            </a: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endParaRPr lang="en-US" dirty="0"/>
          </a:p>
        </p:txBody>
      </p:sp>
      <p:pic>
        <p:nvPicPr>
          <p:cNvPr id="4" name="Picture 3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0"/>
            <a:ext cx="1371600" cy="1036320"/>
          </a:xfrm>
          <a:prstGeom prst="rect">
            <a:avLst/>
          </a:prstGeom>
        </p:spPr>
      </p:pic>
      <p:pic>
        <p:nvPicPr>
          <p:cNvPr id="5" name="Picture 4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21680"/>
            <a:ext cx="1371600" cy="1036320"/>
          </a:xfrm>
          <a:prstGeom prst="rect">
            <a:avLst/>
          </a:prstGeom>
        </p:spPr>
      </p:pic>
      <p:pic>
        <p:nvPicPr>
          <p:cNvPr id="6" name="Picture 5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5821680"/>
            <a:ext cx="1371600" cy="1036320"/>
          </a:xfrm>
          <a:prstGeom prst="rect">
            <a:avLst/>
          </a:prstGeom>
        </p:spPr>
      </p:pic>
      <p:pic>
        <p:nvPicPr>
          <p:cNvPr id="8" name="Picture 7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71600" cy="1036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1676400"/>
            <a:ext cx="6172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পরিচিতি</a:t>
            </a: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৩য়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বিষয়ঃ-বাংলাদেশ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পাঠঃ-বাংলাদেশের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(১)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পাঠঃ-বাংলাদেশের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0" y="0"/>
            <a:ext cx="9144000" cy="6858000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0"/>
            <a:ext cx="1371600" cy="1036320"/>
          </a:xfrm>
          <a:prstGeom prst="rect">
            <a:avLst/>
          </a:prstGeom>
        </p:spPr>
      </p:pic>
      <p:pic>
        <p:nvPicPr>
          <p:cNvPr id="5" name="Picture 4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21680"/>
            <a:ext cx="1371600" cy="1036320"/>
          </a:xfrm>
          <a:prstGeom prst="rect">
            <a:avLst/>
          </a:prstGeom>
        </p:spPr>
      </p:pic>
      <p:pic>
        <p:nvPicPr>
          <p:cNvPr id="6" name="Picture 5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5821680"/>
            <a:ext cx="1371600" cy="1036320"/>
          </a:xfrm>
          <a:prstGeom prst="rect">
            <a:avLst/>
          </a:prstGeom>
        </p:spPr>
      </p:pic>
      <p:pic>
        <p:nvPicPr>
          <p:cNvPr id="8" name="Picture 7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71600" cy="1036320"/>
          </a:xfrm>
          <a:prstGeom prst="rect">
            <a:avLst/>
          </a:prstGeom>
        </p:spPr>
      </p:pic>
      <p:pic>
        <p:nvPicPr>
          <p:cNvPr id="9" name="Picture 8" descr="asd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3245" y="1697477"/>
            <a:ext cx="6244119" cy="41699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4600" y="685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নীচের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তাকাও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58674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লোকের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সমাগম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0" y="0"/>
            <a:ext cx="9144000" cy="6858000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3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0"/>
            <a:ext cx="1371600" cy="1036320"/>
          </a:xfrm>
          <a:prstGeom prst="rect">
            <a:avLst/>
          </a:prstGeom>
        </p:spPr>
      </p:pic>
      <p:pic>
        <p:nvPicPr>
          <p:cNvPr id="5" name="Picture 4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21680"/>
            <a:ext cx="1371600" cy="1036320"/>
          </a:xfrm>
          <a:prstGeom prst="rect">
            <a:avLst/>
          </a:prstGeom>
        </p:spPr>
      </p:pic>
      <p:pic>
        <p:nvPicPr>
          <p:cNvPr id="6" name="Picture 5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5821680"/>
            <a:ext cx="1371600" cy="1036320"/>
          </a:xfrm>
          <a:prstGeom prst="rect">
            <a:avLst/>
          </a:prstGeom>
        </p:spPr>
      </p:pic>
      <p:pic>
        <p:nvPicPr>
          <p:cNvPr id="8" name="Picture 7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71600" cy="1036320"/>
          </a:xfrm>
          <a:prstGeom prst="rect">
            <a:avLst/>
          </a:prstGeom>
        </p:spPr>
      </p:pic>
      <p:pic>
        <p:nvPicPr>
          <p:cNvPr id="9" name="Picture 8" descr="images.jpghjk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599" y="990601"/>
            <a:ext cx="6431281" cy="48537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43200" y="3048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নীচের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58674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0" y="0"/>
            <a:ext cx="9144000" cy="6858000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0"/>
            <a:ext cx="1371600" cy="1036320"/>
          </a:xfrm>
          <a:prstGeom prst="rect">
            <a:avLst/>
          </a:prstGeom>
        </p:spPr>
      </p:pic>
      <p:pic>
        <p:nvPicPr>
          <p:cNvPr id="5" name="Picture 4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21680"/>
            <a:ext cx="1371600" cy="1036320"/>
          </a:xfrm>
          <a:prstGeom prst="rect">
            <a:avLst/>
          </a:prstGeom>
        </p:spPr>
      </p:pic>
      <p:pic>
        <p:nvPicPr>
          <p:cNvPr id="6" name="Picture 5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5821680"/>
            <a:ext cx="1371600" cy="1036320"/>
          </a:xfrm>
          <a:prstGeom prst="rect">
            <a:avLst/>
          </a:prstGeom>
        </p:spPr>
      </p:pic>
      <p:pic>
        <p:nvPicPr>
          <p:cNvPr id="8" name="Picture 7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71600" cy="1036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8834903">
            <a:off x="1684413" y="3108572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পড়ব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0" y="0"/>
            <a:ext cx="9144000" cy="6858000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0"/>
            <a:ext cx="1371600" cy="1036320"/>
          </a:xfrm>
          <a:prstGeom prst="rect">
            <a:avLst/>
          </a:prstGeom>
        </p:spPr>
      </p:pic>
      <p:pic>
        <p:nvPicPr>
          <p:cNvPr id="5" name="Picture 4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21680"/>
            <a:ext cx="1371600" cy="1036320"/>
          </a:xfrm>
          <a:prstGeom prst="rect">
            <a:avLst/>
          </a:prstGeom>
        </p:spPr>
      </p:pic>
      <p:pic>
        <p:nvPicPr>
          <p:cNvPr id="6" name="Picture 5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5821680"/>
            <a:ext cx="1371600" cy="1036320"/>
          </a:xfrm>
          <a:prstGeom prst="rect">
            <a:avLst/>
          </a:prstGeom>
        </p:spPr>
      </p:pic>
      <p:pic>
        <p:nvPicPr>
          <p:cNvPr id="8" name="Picture 7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71600" cy="1036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990600"/>
            <a:ext cx="6019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১।বাংলাদেশের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২।পরিবারের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0" y="0"/>
            <a:ext cx="9144000" cy="6858000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0"/>
            <a:ext cx="1371600" cy="1036320"/>
          </a:xfrm>
          <a:prstGeom prst="rect">
            <a:avLst/>
          </a:prstGeom>
        </p:spPr>
      </p:pic>
      <p:pic>
        <p:nvPicPr>
          <p:cNvPr id="5" name="Picture 4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21680"/>
            <a:ext cx="1371600" cy="1036320"/>
          </a:xfrm>
          <a:prstGeom prst="rect">
            <a:avLst/>
          </a:prstGeom>
        </p:spPr>
      </p:pic>
      <p:pic>
        <p:nvPicPr>
          <p:cNvPr id="6" name="Picture 5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5821680"/>
            <a:ext cx="1371600" cy="1036320"/>
          </a:xfrm>
          <a:prstGeom prst="rect">
            <a:avLst/>
          </a:prstGeom>
        </p:spPr>
      </p:pic>
      <p:pic>
        <p:nvPicPr>
          <p:cNvPr id="8" name="Picture 7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71600" cy="1036320"/>
          </a:xfrm>
          <a:prstGeom prst="rect">
            <a:avLst/>
          </a:prstGeom>
        </p:spPr>
      </p:pic>
      <p:pic>
        <p:nvPicPr>
          <p:cNvPr id="7" name="Picture 6" descr="imagesNP2CY24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7135" y="1670477"/>
            <a:ext cx="3316155" cy="45017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1676400"/>
            <a:ext cx="6019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১৪৭৫৭০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বর্গকিলোমিটার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আয়তনের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নব্বইতম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    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লোকসংখ্যা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১৪,৯৭,৭২,৩৬৪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৫১.০১ %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৪৯.৯৯ %।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অষ্টম।প্রতি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বর্গকিলোমিটারে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১০১৫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0" y="0"/>
            <a:ext cx="9144000" cy="6858000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0"/>
            <a:ext cx="1371600" cy="1036320"/>
          </a:xfrm>
          <a:prstGeom prst="rect">
            <a:avLst/>
          </a:prstGeom>
        </p:spPr>
      </p:pic>
      <p:pic>
        <p:nvPicPr>
          <p:cNvPr id="5" name="Picture 4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21680"/>
            <a:ext cx="1371600" cy="1036320"/>
          </a:xfrm>
          <a:prstGeom prst="rect">
            <a:avLst/>
          </a:prstGeom>
        </p:spPr>
      </p:pic>
      <p:pic>
        <p:nvPicPr>
          <p:cNvPr id="6" name="Picture 5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5821680"/>
            <a:ext cx="1371600" cy="1036320"/>
          </a:xfrm>
          <a:prstGeom prst="rect">
            <a:avLst/>
          </a:prstGeom>
        </p:spPr>
      </p:pic>
      <p:pic>
        <p:nvPicPr>
          <p:cNvPr id="8" name="Picture 7" descr="imagesDO32X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71600" cy="1036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4572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নীচের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219200" y="1143000"/>
          <a:ext cx="6705600" cy="447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3352800"/>
              </a:tblGrid>
              <a:tr h="111760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আয়তন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১,৪৭,৫৭০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জন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11760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জনসংখ্যা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১৪,৯৭,৭২,৩৬৪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জন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11760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নারীদের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শতকরা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হার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৪৯.৯৯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জন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11760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পুরুষদের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শতকরা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হার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৫০.০১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জন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331</Words>
  <Application>Microsoft Office PowerPoint</Application>
  <PresentationFormat>On-screen Show (4:3)</PresentationFormat>
  <Paragraphs>61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gsmpolash</dc:creator>
  <cp:lastModifiedBy>gsmpolash</cp:lastModifiedBy>
  <cp:revision>64</cp:revision>
  <dcterms:created xsi:type="dcterms:W3CDTF">2006-08-16T00:00:00Z</dcterms:created>
  <dcterms:modified xsi:type="dcterms:W3CDTF">2014-04-12T04:25:30Z</dcterms:modified>
</cp:coreProperties>
</file>